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7809-5A79-4093-869B-8104929A6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ECE672-5170-4696-8B84-E9014A2F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4BED7-EC63-4383-9493-AD9A68B8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25899-66DF-4397-B0CE-95D7A122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123C1-9D13-4F47-937D-602BDAEA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705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A9A40-EA33-45B1-9C74-DBB52E9E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435CD0-E8B6-4445-882B-97FFC0CA1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82D257-7E14-41D1-A921-7F85058E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9306F-BD1A-439D-8783-3F9DDF9F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138C1-5BD4-4E22-BF9A-CBB68DC3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99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F479A3-D70F-47BF-A146-124AFF6B9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0CF6E-1391-4EEA-9FAF-1220D6E69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0C6E6-C130-49AC-B796-42858292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FB7B6-3308-4B82-B6C2-8818F721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AA636-99DE-49A3-BA26-98AC6CF9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19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623D4-EFA3-4A35-8435-32F83DE1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CFC08-0F41-4BAF-AFCE-9C54849F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6F706-9CDA-45A2-9342-9A229E60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78C3C-6AED-413E-A5D4-A07FE450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C1B9A-349C-4517-A9B1-6C189C71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12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61AC0-961A-4F1C-86D0-DC12EE9A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F489A-4EE8-4B9F-8653-4D9C9F4D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59197-F4E5-4FA6-9D74-CC249C90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F5A4D-A14C-4C53-90A2-3F50E12C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ED83A-D48F-41D0-BBDF-73341736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194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F6725-D73F-44D1-9372-71CE0296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C4032-49B1-4410-A4E6-0BA286BA1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41F28B-238C-467E-8854-14E6B3C6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57F7E3-3164-45C5-8C24-4BA5A5F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50DC89-51C3-47D1-AFDC-42325BFA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A72E43-E613-461A-ACDE-4947491B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E0B12-E90B-4052-BC47-1DA8FBBE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DF8103-EBEA-402E-931C-722D88EA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76AB9-C518-4223-83AE-AE661311E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3F5AFB-5424-41C5-9E27-CD383EA9C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876721-F395-4C74-99F5-DCD25FFC8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64ABF-AE7F-45BF-884D-0C7FBD2D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7E32A1-2765-4DF0-AACD-019FC982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7C5992-1DA8-4D0C-BF87-EBA34C1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22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BC151-F795-418C-AC06-D9CA714B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2940E0-5425-43C5-BB81-51D8224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7816D5-804E-4BE0-8B57-66FD1E0D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E683B4-E558-4219-BB7A-5CEE3BD7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554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ABF0DA-4042-4DC2-B2D6-0BB7FC6C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7E76D5-A211-451B-A97A-15463224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25644-73D7-454E-B488-057AD4BF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95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2F1F0-1FF8-4C00-B4EE-7B6F69CC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963C9-B62A-43EB-8722-7C9F7CC6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AA8F8-C8F0-40AC-8606-0F104632C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FA0C51-AFCF-40C8-B273-72AC2D5B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3536D0-D5EB-44E3-BD4A-3A3C5085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D3358C-3961-4342-A23E-36DBA986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302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40861-C67A-4624-BAAD-F0AB032A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BDF8E8-336F-4DA5-9750-395201C5D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B1C4C0-909A-4ED3-8976-F6A71BEE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865C2C-0F67-4C8B-94AC-62A362B4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411FC-27FB-4B27-A023-576EE2D3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733C4C-37C5-4E9F-B5D1-1575BED9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57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898646-4753-4C1E-BEEA-7C1CC8E9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381C1-2D89-4298-B723-781306E0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63AE54-1947-4D69-86A7-66B364BFD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2322-5E8E-4373-B75C-34B97794049E}" type="datetimeFigureOut">
              <a:rPr lang="es-AR" smtClean="0"/>
              <a:t>8/5/2018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04219-455F-4054-82B1-96281E28D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A34EC-001C-4379-9867-EED9E68DB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0D5E-1A3C-49C2-932E-B823A2EE66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87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11544-7325-4AD0-8971-EC5C24411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8EE15E-664E-4110-A4D4-E6079C356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8" name="Picture 4" descr="Paleta, Color, Arte, AcrÃ­lico, Cuadro, Acuarela">
            <a:extLst>
              <a:ext uri="{FF2B5EF4-FFF2-40B4-BE49-F238E27FC236}">
                <a16:creationId xmlns:a16="http://schemas.microsoft.com/office/drawing/2014/main" id="{730755F8-A659-4C92-BEA0-2C71027C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1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6302B-DB28-4E6D-9BF5-BE6E2109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5D347D-3A9B-4813-A29C-CA8E70CD7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Pintura, Colores, Colorido, Cepillo, Acuarela, Agua">
            <a:extLst>
              <a:ext uri="{FF2B5EF4-FFF2-40B4-BE49-F238E27FC236}">
                <a16:creationId xmlns:a16="http://schemas.microsoft.com/office/drawing/2014/main" id="{12D5E587-434C-4174-922C-2C4E9590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8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9B2CD-9F08-4EB0-BAD8-E0B61CCE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B8767-7B4D-40DE-B4F5-29896CC6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Escritorio, Pincel, Color, Arte, Brillante, Creatividad">
            <a:extLst>
              <a:ext uri="{FF2B5EF4-FFF2-40B4-BE49-F238E27FC236}">
                <a16:creationId xmlns:a16="http://schemas.microsoft.com/office/drawing/2014/main" id="{D6E26353-C250-44E4-A970-94705184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6" y="0"/>
            <a:ext cx="12206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5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6F35-4120-44C8-AB53-8DECA3C6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09CD6-5532-46A5-9DA2-550D2466C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Arte, Materiales De Arte, Artista, Azul, Pincel, Color">
            <a:extLst>
              <a:ext uri="{FF2B5EF4-FFF2-40B4-BE49-F238E27FC236}">
                <a16:creationId xmlns:a16="http://schemas.microsoft.com/office/drawing/2014/main" id="{A7FC1357-6B30-41C9-A31A-F064E59B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8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9A922-5D6D-4B58-841C-069ABF81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3E852-FFC8-407F-AC1B-232D40B6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146" name="Picture 2" descr="Resumen, Pintura Abstracta, Arte Abstracto, IlustraciÃ³n">
            <a:extLst>
              <a:ext uri="{FF2B5EF4-FFF2-40B4-BE49-F238E27FC236}">
                <a16:creationId xmlns:a16="http://schemas.microsoft.com/office/drawing/2014/main" id="{32F631BC-EC9E-4917-8537-25A00D5E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3960" y="-2650039"/>
            <a:ext cx="6824077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6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9E403-09C2-4A19-929E-41B5B757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244481-0C4E-48E6-A6F8-8A07AD38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6" name="Picture 6" descr="Pared De Ladrillo, La Pared, Grunge">
            <a:extLst>
              <a:ext uri="{FF2B5EF4-FFF2-40B4-BE49-F238E27FC236}">
                <a16:creationId xmlns:a16="http://schemas.microsoft.com/office/drawing/2014/main" id="{C799F642-D665-4694-82DB-62ED7C9D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" y="-2524"/>
            <a:ext cx="12187517" cy="68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1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id="{76C444BC-76AF-4883-851D-B99B30E8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823A64-1A15-47F3-A251-1E1BB802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0"/>
            <a:ext cx="10515600" cy="2293034"/>
          </a:xfrm>
        </p:spPr>
        <p:txBody>
          <a:bodyPr>
            <a:noAutofit/>
          </a:bodyPr>
          <a:lstStyle/>
          <a:p>
            <a:r>
              <a:rPr lang="es-419" sz="9600" b="1" dirty="0">
                <a:latin typeface="Mistral" panose="03090702030407020403" pitchFamily="66" charset="0"/>
                <a:cs typeface="MV Boli" panose="02000500030200090000" pitchFamily="2" charset="0"/>
              </a:rPr>
              <a:t>El Arteterapia y </a:t>
            </a:r>
            <a:br>
              <a:rPr lang="es-419" sz="9600" b="1" dirty="0">
                <a:latin typeface="Mistral" panose="03090702030407020403" pitchFamily="66" charset="0"/>
                <a:cs typeface="MV Boli" panose="02000500030200090000" pitchFamily="2" charset="0"/>
              </a:rPr>
            </a:br>
            <a:r>
              <a:rPr lang="es-419" sz="9600" b="1" dirty="0">
                <a:latin typeface="Mistral" panose="03090702030407020403" pitchFamily="66" charset="0"/>
                <a:cs typeface="MV Boli" panose="02000500030200090000" pitchFamily="2" charset="0"/>
              </a:rPr>
              <a:t>la inteligencia emocional</a:t>
            </a:r>
            <a:endParaRPr lang="es-AR" sz="9600" b="1" dirty="0"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49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Mistral</vt:lpstr>
      <vt:lpstr>MV Boli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Arteterapia y  la inteligencia emocional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Carina Ojeda</dc:creator>
  <cp:lastModifiedBy>Carina Ojeda</cp:lastModifiedBy>
  <cp:revision>7</cp:revision>
  <dcterms:created xsi:type="dcterms:W3CDTF">2018-05-08T22:30:11Z</dcterms:created>
  <dcterms:modified xsi:type="dcterms:W3CDTF">2018-05-08T23:29:44Z</dcterms:modified>
</cp:coreProperties>
</file>